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8" r:id="rId2"/>
    <p:sldId id="295" r:id="rId3"/>
    <p:sldId id="285" r:id="rId4"/>
    <p:sldId id="272" r:id="rId5"/>
    <p:sldId id="276" r:id="rId6"/>
    <p:sldId id="286" r:id="rId7"/>
    <p:sldId id="287" r:id="rId8"/>
    <p:sldId id="289" r:id="rId9"/>
    <p:sldId id="290" r:id="rId10"/>
    <p:sldId id="291" r:id="rId11"/>
    <p:sldId id="278" r:id="rId12"/>
    <p:sldId id="266" r:id="rId13"/>
    <p:sldId id="318" r:id="rId14"/>
    <p:sldId id="288" r:id="rId15"/>
    <p:sldId id="319" r:id="rId16"/>
    <p:sldId id="274" r:id="rId17"/>
    <p:sldId id="273" r:id="rId18"/>
    <p:sldId id="294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맑은 고딕 Semilight" panose="020B0502040204020203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1F1F1"/>
    <a:srgbClr val="F2F2F2"/>
    <a:srgbClr val="FF7C80"/>
    <a:srgbClr val="00B0F0"/>
    <a:srgbClr val="00359E"/>
    <a:srgbClr val="0037A4"/>
    <a:srgbClr val="002B82"/>
    <a:srgbClr val="003CB4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515" autoAdjust="0"/>
  </p:normalViewPr>
  <p:slideViewPr>
    <p:cSldViewPr snapToGrid="0" showGuides="1">
      <p:cViewPr>
        <p:scale>
          <a:sx n="100" d="100"/>
          <a:sy n="100" d="100"/>
        </p:scale>
        <p:origin x="208" y="1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F346B-BEE6-AB03-42C8-90CDC1A92CFE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밀집도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주거형태 추천 </a:t>
                </a:r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1841B9-5101-687F-5A95-88EA3BA7CCE1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CA0F34A-3EAF-92C6-51DF-AD3F7E9F5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353906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715BB4-795B-32F4-5FFB-B5D7A6ED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9649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600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08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밀집도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주거형태별 인구수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 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인구수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C0F917-CA0B-CB6F-0F3A-CE78DC2F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CA249-F1EA-B6F7-7E2C-EA0B6021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565"/>
            <a:ext cx="5371429" cy="39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부동산통계정보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부동산 실거래가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주거면적 선호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834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평수와 가격대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 주택 형태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연립다세대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단독주택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오피스텔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아파트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가격의 평균 데이터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서울시에서 실시간으로 거래된 가격 정보를 통한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건물 면적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보증금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임대료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주거선호도 특성 중 우선순위 데이터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56627-4963-F6D8-8516-01F247BC7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7746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6719B6-6825-5EA6-6FCE-562233222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1EC97-A2CD-C589-E16F-7D310286ABFB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4AB02E-7A72-A485-3F6D-E52AE16EFDE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33407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C131DFC-3F30-B149-0634-68732735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37" y="2725658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C6E093-35C9-3DF9-E6C6-B20C25ED6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634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F0C2E-DB3F-0565-2CA0-02C482A0C21D}"/>
              </a:ext>
            </a:extLst>
          </p:cNvPr>
          <p:cNvSpPr txBox="1"/>
          <p:nvPr/>
        </p:nvSpPr>
        <p:spPr>
          <a:xfrm>
            <a:off x="4813300" y="2150880"/>
            <a:ext cx="397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파악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30325-51F0-4BDD-A974-8CC08A96E00C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32C5B-19DD-A3A4-03A5-0F991DDEB98F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 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7B635-3DE0-7514-F85E-70A4276CAA7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주변 시설 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83C41-6C18-9795-8498-B9874339DDB6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B7844-9BAF-9A83-51D4-6AD8195D7C1C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주요 공원현황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2F33D-9A97-C99E-C56F-CF60001B06FB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60097-D5F1-21F0-94DE-6A3DDAC80B71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74F6D-00D3-5410-2D1C-119B175F49F5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DB668-61A6-A3A7-760C-C05A0C485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BD2E2C-D3F3-21F8-A919-733CE425C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54F54-F0BB-5655-18EA-51E94F25AFF0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BB8BB-BBDA-2E76-344C-0272CABD85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37501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8E561F-87BF-313A-B5DF-A1A77C2A2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E04A5E-E2F9-14DA-EA9D-0204F2188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434817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294AAF-BBF2-6509-B7B4-EFCD42211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517104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2A74AF-1992-28D7-17B6-D7CFD7DAF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815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CD1C5-4761-2446-AB5D-365E9792CB7B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3113F-7524-5593-701B-D517D4CD965E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728DC-A177-97D7-37D9-E00E65EFC226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표준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52B7D-0199-D6AA-61E2-D0D8E7BB59B0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안전비상벨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설치위치 정보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17D1D-8100-8F4F-BD83-DB51C57C6923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0B548-7710-76D2-7D21-A42527A4EC40}"/>
              </a:ext>
            </a:extLst>
          </p:cNvPr>
          <p:cNvSpPr txBox="1"/>
          <p:nvPr/>
        </p:nvSpPr>
        <p:spPr>
          <a:xfrm>
            <a:off x="6845534" y="5189240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화재발생 현황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109FA-64E4-C9EA-1B25-301319597597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60DFA-E119-1F01-91EA-EA1C6C5DA400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178F47-6F9E-7F05-E62A-0486CAF78EA4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CDDB0-1C22-C534-9C73-0092603B737A}"/>
              </a:ext>
            </a:extLst>
          </p:cNvPr>
          <p:cNvSpPr txBox="1"/>
          <p:nvPr/>
        </p:nvSpPr>
        <p:spPr>
          <a:xfrm>
            <a:off x="6845533" y="54604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CE630-422A-77C8-2E21-C4378AE4F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27176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D4294-9CCE-C2DA-B5B7-46E1EC211C97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56E2-4D7C-7077-00C3-02FE93802B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226363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31CA3-06CF-31CF-3798-42B68ECAB5CA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2AA87-3AA6-3B8F-8DE1-07B678E5B4D0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3F711-0111-C73F-3B95-F24381E82999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E9890-5585-41EC-6D44-B4362512C8A7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65EF45-CE1C-1FC1-2951-BFB063A2779C}"/>
              </a:ext>
            </a:extLst>
          </p:cNvPr>
          <p:cNvSpPr/>
          <p:nvPr/>
        </p:nvSpPr>
        <p:spPr>
          <a:xfrm>
            <a:off x="0" y="550335"/>
            <a:ext cx="12192000" cy="430887"/>
          </a:xfrm>
          <a:prstGeom prst="rect">
            <a:avLst/>
          </a:prstGeom>
          <a:gradFill flip="none" rotWithShape="1">
            <a:gsLst>
              <a:gs pos="46000">
                <a:srgbClr val="F1F1F1"/>
              </a:gs>
              <a:gs pos="100000">
                <a:srgbClr val="F1F1F1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24964"/>
              </p:ext>
            </p:extLst>
          </p:nvPr>
        </p:nvGraphicFramePr>
        <p:xfrm>
          <a:off x="342900" y="1254664"/>
          <a:ext cx="11513819" cy="505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06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222085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681043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37475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4252383">
                  <a:extLst>
                    <a:ext uri="{9D8B030D-6E8A-4147-A177-3AD203B41FA5}">
                      <a16:colId xmlns:a16="http://schemas.microsoft.com/office/drawing/2014/main" val="753397693"/>
                    </a:ext>
                  </a:extLst>
                </a:gridCol>
                <a:gridCol w="237405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김용헌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20p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개발 내용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2023.05.18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18p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기획서 내용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2023.06.07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3032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33819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1646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37409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872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7F7832-37E8-9271-6316-5B0E13D7AFA0}"/>
              </a:ext>
            </a:extLst>
          </p:cNvPr>
          <p:cNvSpPr/>
          <p:nvPr/>
        </p:nvSpPr>
        <p:spPr>
          <a:xfrm>
            <a:off x="0" y="550336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71847-1EBC-BA4B-5420-51EE18F0F48D}"/>
              </a:ext>
            </a:extLst>
          </p:cNvPr>
          <p:cNvSpPr txBox="1"/>
          <p:nvPr/>
        </p:nvSpPr>
        <p:spPr>
          <a:xfrm>
            <a:off x="226695" y="550337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087192-568A-9D84-79CA-EDE46BC2385E}"/>
              </a:ext>
            </a:extLst>
          </p:cNvPr>
          <p:cNvSpPr/>
          <p:nvPr/>
        </p:nvSpPr>
        <p:spPr>
          <a:xfrm>
            <a:off x="0" y="550335"/>
            <a:ext cx="12192000" cy="430887"/>
          </a:xfrm>
          <a:prstGeom prst="rect">
            <a:avLst/>
          </a:prstGeom>
          <a:gradFill flip="none" rotWithShape="1">
            <a:gsLst>
              <a:gs pos="46000">
                <a:srgbClr val="F1F1F1"/>
              </a:gs>
              <a:gs pos="100000">
                <a:srgbClr val="F1F1F1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CBA6-DFA8-6338-1214-BD78B621CC8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3121AB-9642-30BB-F114-AD222FF1472F}"/>
              </a:ext>
            </a:extLst>
          </p:cNvPr>
          <p:cNvSpPr/>
          <p:nvPr/>
        </p:nvSpPr>
        <p:spPr>
          <a:xfrm>
            <a:off x="0" y="550336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F1EF7-B75B-CB78-3E25-CE0A3A6F8EA3}"/>
              </a:ext>
            </a:extLst>
          </p:cNvPr>
          <p:cNvSpPr txBox="1"/>
          <p:nvPr/>
        </p:nvSpPr>
        <p:spPr>
          <a:xfrm>
            <a:off x="226695" y="550337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B8CE62D-BFB3-9347-3AB5-78327EEB67F3}"/>
              </a:ext>
            </a:extLst>
          </p:cNvPr>
          <p:cNvGrpSpPr/>
          <p:nvPr/>
        </p:nvGrpSpPr>
        <p:grpSpPr>
          <a:xfrm>
            <a:off x="876263" y="2784795"/>
            <a:ext cx="1255472" cy="769441"/>
            <a:chOff x="1035050" y="2844064"/>
            <a:chExt cx="1255472" cy="76944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F294B59-7455-B5D8-F663-DFA6E6B16BAE}"/>
                </a:ext>
              </a:extLst>
            </p:cNvPr>
            <p:cNvSpPr/>
            <p:nvPr/>
          </p:nvSpPr>
          <p:spPr>
            <a:xfrm>
              <a:off x="1035050" y="2844064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B401CF-13C0-13A7-A984-0614C096B911}"/>
                </a:ext>
              </a:extLst>
            </p:cNvPr>
            <p:cNvSpPr/>
            <p:nvPr/>
          </p:nvSpPr>
          <p:spPr>
            <a:xfrm>
              <a:off x="1079934" y="3213395"/>
              <a:ext cx="12105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2000" cap="none" spc="0" dirty="0">
                  <a:ln w="0"/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DAE0F0-DD0D-7B46-777F-F619C4617276}"/>
              </a:ext>
            </a:extLst>
          </p:cNvPr>
          <p:cNvGrpSpPr/>
          <p:nvPr/>
        </p:nvGrpSpPr>
        <p:grpSpPr>
          <a:xfrm>
            <a:off x="3720497" y="2779630"/>
            <a:ext cx="1801799" cy="784831"/>
            <a:chOff x="3947068" y="2844064"/>
            <a:chExt cx="1801799" cy="78483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60B154-071F-0310-6D84-3D5906495BD7}"/>
                </a:ext>
              </a:extLst>
            </p:cNvPr>
            <p:cNvSpPr>
              <a:spLocks/>
            </p:cNvSpPr>
            <p:nvPr/>
          </p:nvSpPr>
          <p:spPr>
            <a:xfrm>
              <a:off x="3949203" y="3228785"/>
              <a:ext cx="1799664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목표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DE5BFAC-71C6-71A4-AF4C-330E5F59B22D}"/>
                </a:ext>
              </a:extLst>
            </p:cNvPr>
            <p:cNvSpPr/>
            <p:nvPr/>
          </p:nvSpPr>
          <p:spPr>
            <a:xfrm>
              <a:off x="3947068" y="2844064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924154C-380B-8B6C-01D6-F858933320E1}"/>
              </a:ext>
            </a:extLst>
          </p:cNvPr>
          <p:cNvGrpSpPr/>
          <p:nvPr/>
        </p:nvGrpSpPr>
        <p:grpSpPr>
          <a:xfrm>
            <a:off x="7111058" y="2789855"/>
            <a:ext cx="1300356" cy="784831"/>
            <a:chOff x="6859086" y="2844064"/>
            <a:chExt cx="1300356" cy="78483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93D382B-123F-1DE0-4119-DA9745AAF1AC}"/>
                </a:ext>
              </a:extLst>
            </p:cNvPr>
            <p:cNvSpPr/>
            <p:nvPr/>
          </p:nvSpPr>
          <p:spPr>
            <a:xfrm>
              <a:off x="6859086" y="3228785"/>
              <a:ext cx="13003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cap="none" spc="0" dirty="0">
                  <a:ln w="0"/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1CCA6CD-29FC-F62F-4A5A-54157BA99459}"/>
                </a:ext>
              </a:extLst>
            </p:cNvPr>
            <p:cNvSpPr/>
            <p:nvPr/>
          </p:nvSpPr>
          <p:spPr>
            <a:xfrm>
              <a:off x="6859086" y="2844064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FD5D39C-13EE-BAB6-969E-5805DCBC7715}"/>
              </a:ext>
            </a:extLst>
          </p:cNvPr>
          <p:cNvGrpSpPr/>
          <p:nvPr/>
        </p:nvGrpSpPr>
        <p:grpSpPr>
          <a:xfrm>
            <a:off x="10000177" y="2800079"/>
            <a:ext cx="1300356" cy="784831"/>
            <a:chOff x="8159442" y="2859348"/>
            <a:chExt cx="1300356" cy="78483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822248-EA8C-7FAC-F886-0ECE47EBD44F}"/>
                </a:ext>
              </a:extLst>
            </p:cNvPr>
            <p:cNvSpPr/>
            <p:nvPr/>
          </p:nvSpPr>
          <p:spPr>
            <a:xfrm>
              <a:off x="8159442" y="3244069"/>
              <a:ext cx="13003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cap="none" spc="0" dirty="0">
                  <a:ln w="0"/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BCC4B49-9B34-B571-6323-510AB2E072FF}"/>
                </a:ext>
              </a:extLst>
            </p:cNvPr>
            <p:cNvSpPr/>
            <p:nvPr/>
          </p:nvSpPr>
          <p:spPr>
            <a:xfrm>
              <a:off x="8159442" y="2859348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26AE5B8-D11A-43D5-CD85-5FC4E0EE12FC}"/>
              </a:ext>
            </a:extLst>
          </p:cNvPr>
          <p:cNvSpPr/>
          <p:nvPr/>
        </p:nvSpPr>
        <p:spPr>
          <a:xfrm>
            <a:off x="921147" y="3615790"/>
            <a:ext cx="1738918" cy="11646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1</a:t>
            </a:r>
            <a:r>
              <a:rPr lang="ko-KR" altLang="en-US" sz="1200" cap="none" spc="0" dirty="0" err="1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특징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생활시설 및 환경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4B2B7C-0AF0-6D8D-229A-9F2F7A9E80F3}"/>
              </a:ext>
            </a:extLst>
          </p:cNvPr>
          <p:cNvSpPr/>
          <p:nvPr/>
        </p:nvSpPr>
        <p:spPr>
          <a:xfrm>
            <a:off x="7111058" y="3615790"/>
            <a:ext cx="1300356" cy="6106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데이터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BA0BB1-12FB-AB63-E4B1-9A3A90871B6E}"/>
              </a:ext>
            </a:extLst>
          </p:cNvPr>
          <p:cNvSpPr/>
          <p:nvPr/>
        </p:nvSpPr>
        <p:spPr>
          <a:xfrm>
            <a:off x="3720496" y="3615790"/>
            <a:ext cx="2375504" cy="3336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대상 및 프로젝트 목표 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F7B-C687-7DF4-EEF5-57784F20758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EC0947-2D47-289C-90F0-F478A38AEFFA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1D0DA-023E-70EE-E247-824FD30A156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88750F-33B4-482A-CCCF-1A5D6B9EC805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01865" cy="276999"/>
            <a:chOff x="1062223" y="3402480"/>
            <a:chExt cx="2701865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6736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301-550D-1278-B09E-50A8520540BC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1618</Words>
  <Application>Microsoft Office PowerPoint</Application>
  <PresentationFormat>와이드스크린</PresentationFormat>
  <Paragraphs>681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맑은 고딕 Semilight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461</cp:revision>
  <dcterms:created xsi:type="dcterms:W3CDTF">2023-04-28T07:44:01Z</dcterms:created>
  <dcterms:modified xsi:type="dcterms:W3CDTF">2023-06-07T11:09:38Z</dcterms:modified>
</cp:coreProperties>
</file>